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2" r:id="rId4"/>
    <p:sldId id="293" r:id="rId5"/>
    <p:sldId id="294" r:id="rId6"/>
    <p:sldId id="295" r:id="rId7"/>
    <p:sldId id="296" r:id="rId8"/>
    <p:sldId id="297" r:id="rId9"/>
    <p:sldId id="298" r:id="rId10"/>
    <p:sldId id="292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63" autoAdjust="0"/>
    <p:restoredTop sz="86085" autoAdjust="0"/>
  </p:normalViewPr>
  <p:slideViewPr>
    <p:cSldViewPr>
      <p:cViewPr varScale="1">
        <p:scale>
          <a:sx n="62" d="100"/>
          <a:sy n="62" d="100"/>
        </p:scale>
        <p:origin x="98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Wie kan kort even vertellen wat aan bod is gekomen en wat de </a:t>
            </a:r>
            <a:r>
              <a:rPr lang="nl-NL" dirty="0" err="1"/>
              <a:t>h.s.v.z</a:t>
            </a:r>
            <a:r>
              <a:rPr lang="nl-NL" dirty="0"/>
              <a:t>. is.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2256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Zet tevens een streep onder de belangrijkste thema’s/ onderwerpen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97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i="1" dirty="0"/>
              <a:t>“Eventueel een voorlopig (theoretisch) antwoord op de vraag, een model, eerdere onderzoeksresultaten over dit onderwerp”</a:t>
            </a:r>
          </a:p>
          <a:p>
            <a:r>
              <a:rPr lang="nl-NL" b="1" i="0" dirty="0"/>
              <a:t>Mogelijke vragen bij het theoretisch kader:</a:t>
            </a:r>
          </a:p>
          <a:p>
            <a:r>
              <a:rPr lang="nl-NL" b="0" i="1" dirty="0"/>
              <a:t>Welke theorieën zijn toepasselijk op jouw probleemstelling?</a:t>
            </a:r>
          </a:p>
          <a:p>
            <a:r>
              <a:rPr lang="nl-NL" b="0" i="1" dirty="0"/>
              <a:t>Welke factoren kunnen bevraagd worden in een enquête?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376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Iedereen denkt na over een tip (wat kan beter) en een top (dit is hartstikke goed). Je vertelt kort wat je hoofd- en deelvragen zijn en kort wat over jullie gevonden bronnen. Je krijgt feedback en deze kan na de presentaties verwerkt worden.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066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url?sa=i&amp;rct=j&amp;q=&amp;esrc=s&amp;source=images&amp;cd=&amp;ved=2ahUKEwjfzpiiiqrkAhUR_aQKHTivBmUQjRx6BAgBEAQ&amp;url=https%3A%2F%2Fnl-nl.facebook.com%2Fpages%2Fcategory%2FBaby---Children-s-Clothing-Store%2FtiptopMaringaParkShoppingCenter%2Flocations%2F&amp;psig=AOvVaw2I5vUyktLtbgstPfsnLRUs&amp;ust=1567236819765977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>
                <a:latin typeface="Arial" pitchFamily="34" charset="0"/>
                <a:cs typeface="Arial" pitchFamily="34" charset="0"/>
              </a:rPr>
              <a:t>Welkom!</a:t>
            </a:r>
            <a:endParaRPr lang="nl-NL" sz="4000" u="sng" dirty="0">
              <a:latin typeface="Arial" pitchFamily="34" charset="0"/>
              <a:cs typeface="Arial" pitchFamily="34" charset="0"/>
            </a:endParaRP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1, lesweek 2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Afbeeldingsresultaat voor succes en veel plezier">
            <a:extLst>
              <a:ext uri="{FF2B5EF4-FFF2-40B4-BE49-F238E27FC236}">
                <a16:creationId xmlns:a16="http://schemas.microsoft.com/office/drawing/2014/main" id="{7EE2721C-A621-43A7-8602-562DAD254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454" y="1434636"/>
            <a:ext cx="2849091" cy="398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77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Deelvragen formuleren</a:t>
            </a:r>
          </a:p>
          <a:p>
            <a:r>
              <a:rPr lang="nl-NL" dirty="0"/>
              <a:t>Presenteren van de hoofd- en deelvragen</a:t>
            </a:r>
          </a:p>
          <a:p>
            <a:r>
              <a:rPr lang="nl-NL" dirty="0"/>
              <a:t>Feedback geven en ontvangen</a:t>
            </a:r>
          </a:p>
          <a:p>
            <a:r>
              <a:rPr lang="nl-NL" dirty="0"/>
              <a:t>Feedback verwerken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39F324-2E72-43F2-8F44-162E78D5F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620688"/>
            <a:ext cx="6645424" cy="648072"/>
          </a:xfrm>
        </p:spPr>
        <p:txBody>
          <a:bodyPr/>
          <a:lstStyle/>
          <a:p>
            <a:pPr algn="ctr"/>
            <a:r>
              <a:rPr lang="nl-NL" dirty="0"/>
              <a:t>Korte samenvatting van vanochtend</a:t>
            </a:r>
            <a:endParaRPr lang="nl-NL" sz="2000" dirty="0">
              <a:solidFill>
                <a:schemeClr val="accent6"/>
              </a:solidFill>
            </a:endParaRPr>
          </a:p>
        </p:txBody>
      </p:sp>
      <p:pic>
        <p:nvPicPr>
          <p:cNvPr id="1026" name="Picture 2" descr="Afbeeldingsresultaat voor samenvatting">
            <a:extLst>
              <a:ext uri="{FF2B5EF4-FFF2-40B4-BE49-F238E27FC236}">
                <a16:creationId xmlns:a16="http://schemas.microsoft.com/office/drawing/2014/main" id="{40EECE45-0905-425D-8D8C-5A1CFA29F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57434"/>
            <a:ext cx="5907732" cy="394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48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692696"/>
            <a:ext cx="6645424" cy="648072"/>
          </a:xfrm>
        </p:spPr>
        <p:txBody>
          <a:bodyPr/>
          <a:lstStyle/>
          <a:p>
            <a:pPr algn="ctr"/>
            <a:r>
              <a:rPr lang="nl-NL" dirty="0"/>
              <a:t>Schrijf het volgende per groepje op het bord: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2C574C7-9A33-4493-9040-0A0265ADADFC}"/>
              </a:ext>
            </a:extLst>
          </p:cNvPr>
          <p:cNvSpPr txBox="1"/>
          <p:nvPr/>
        </p:nvSpPr>
        <p:spPr>
          <a:xfrm>
            <a:off x="1619672" y="1933132"/>
            <a:ext cx="70054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Probleemstelling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Hoofdvraag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840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28133D-63F3-4493-99DF-62508C6B9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Theoretisch kader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AB161F-A546-4682-BAF2-6DE7EF8CE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Bespreek in tweetallen wat het theoretisch kader inhoudt?</a:t>
            </a:r>
          </a:p>
          <a:p>
            <a:endParaRPr lang="nl-NL" dirty="0"/>
          </a:p>
          <a:p>
            <a:r>
              <a:rPr lang="nl-NL" i="1" dirty="0"/>
              <a:t>Tijdsduur</a:t>
            </a:r>
          </a:p>
          <a:p>
            <a:pPr marL="0" indent="0">
              <a:buNone/>
            </a:pPr>
            <a:r>
              <a:rPr lang="nl-NL" dirty="0"/>
              <a:t>5 minuten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16A268C-3566-4F13-9CA6-860ABA6842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213370"/>
            <a:ext cx="5706137" cy="211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354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B769DB-649D-48A4-ACFE-B3C8E005F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do? Stappenplan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1C8C33-900B-4CD7-B3FE-4D3FED485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Zoek </a:t>
            </a:r>
            <a:r>
              <a:rPr lang="nl-NL" u="sng" dirty="0"/>
              <a:t>3</a:t>
            </a:r>
            <a:r>
              <a:rPr lang="nl-NL" dirty="0"/>
              <a:t> bronnen passend bij de hoofdvraag (en je specialisatie)</a:t>
            </a:r>
          </a:p>
          <a:p>
            <a:r>
              <a:rPr lang="nl-NL" dirty="0"/>
              <a:t>Zet deze in APA</a:t>
            </a:r>
          </a:p>
          <a:p>
            <a:r>
              <a:rPr lang="nl-NL" dirty="0"/>
              <a:t>Geef een korte samenvatting van iedere bron</a:t>
            </a:r>
          </a:p>
          <a:p>
            <a:r>
              <a:rPr lang="nl-NL" dirty="0"/>
              <a:t>En beschrijf wat dit betekent voor een leefbare stad.</a:t>
            </a:r>
          </a:p>
        </p:txBody>
      </p:sp>
    </p:spTree>
    <p:extLst>
      <p:ext uri="{BB962C8B-B14F-4D97-AF65-F5344CB8AC3E}">
        <p14:creationId xmlns:p14="http://schemas.microsoft.com/office/powerpoint/2010/main" val="2590141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7CD77D-FF63-448E-9954-03B3E4265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407801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De volgende stap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1DA247-61FE-4351-BAB5-88D501725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opstellen van deelvragen in je groepje </a:t>
            </a:r>
            <a:r>
              <a:rPr lang="nl-NL" dirty="0">
                <a:sym typeface="Wingdings" panose="05000000000000000000" pitchFamily="2" charset="2"/>
              </a:rPr>
              <a:t> Je deelvragen helpen je antwoord te geven op je hoofdvraag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Gebruik gevonden informatie uit jullie bronnen</a:t>
            </a:r>
          </a:p>
          <a:p>
            <a:pPr marL="0" indent="0">
              <a:buNone/>
            </a:pP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122741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7CD77D-FF63-448E-9954-03B3E4265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2504" y="407801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Presenteren van jullie hoofdvragen en deelvragen per groepje</a:t>
            </a:r>
          </a:p>
        </p:txBody>
      </p:sp>
      <p:pic>
        <p:nvPicPr>
          <p:cNvPr id="1026" name="Picture 2" descr="Afbeeldingsresultaat voor tip top">
            <a:hlinkClick r:id="rId3"/>
            <a:extLst>
              <a:ext uri="{FF2B5EF4-FFF2-40B4-BE49-F238E27FC236}">
                <a16:creationId xmlns:a16="http://schemas.microsoft.com/office/drawing/2014/main" id="{6DC284C7-0B22-4C69-9640-9A6942F2D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524000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297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913D6D-B398-4976-A685-DF3556B32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Kan iedereen vooruit met de verkregen feedback?</a:t>
            </a:r>
          </a:p>
        </p:txBody>
      </p:sp>
      <p:pic>
        <p:nvPicPr>
          <p:cNvPr id="5" name="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0BB71565-09B7-4CF7-9B08-4C6361184C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719" y="1556792"/>
            <a:ext cx="5877441" cy="450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94782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263</Words>
  <Application>Microsoft Office PowerPoint</Application>
  <PresentationFormat>Diavoorstelling (4:3)</PresentationFormat>
  <Paragraphs>40</Paragraphs>
  <Slides>10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Programma</vt:lpstr>
      <vt:lpstr>Korte samenvatting van vanochtend</vt:lpstr>
      <vt:lpstr>Schrijf het volgende per groepje op het bord:</vt:lpstr>
      <vt:lpstr>Theoretisch kader</vt:lpstr>
      <vt:lpstr>What to do? Stappenplan</vt:lpstr>
      <vt:lpstr>De volgende stap </vt:lpstr>
      <vt:lpstr>Presenteren van jullie hoofdvragen en deelvragen per groepje</vt:lpstr>
      <vt:lpstr>Kan iedereen vooruit met de verkregen feedback?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30</cp:revision>
  <dcterms:created xsi:type="dcterms:W3CDTF">2013-11-15T15:05:42Z</dcterms:created>
  <dcterms:modified xsi:type="dcterms:W3CDTF">2019-09-03T17:58:11Z</dcterms:modified>
</cp:coreProperties>
</file>